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9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5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1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8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8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4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7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7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1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8859-0EFA-43A8-8ADD-E206567E1062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7223-EECD-4026-89E5-73E0543E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9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800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– это звучит гордо!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7669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Можайского техникума о рабочих профессиях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48680"/>
            <a:ext cx="331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в тысячу ли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ачинается с одного шага</a:t>
            </a:r>
          </a:p>
          <a:p>
            <a:pPr algn="r"/>
            <a:endPara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Восточная мудрость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6221"/>
            <a:ext cx="2736304" cy="2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рано или поздно задумывается о том, какую профессию выбрать. От этого решения зависит, как сложится дальнейшая жизнь и карьера. Как выбрать именно ту профессию, которая будет приносить не только доход, но и удовольствие. Ответим сначала на вопрос: «Что такое профессия?» Профессия – это система знаний, умений и навыков, присущая определенному человеку. Говорят: «он овладел профессией», «у него есть профессия». Профессия должна быть одновременно: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нтересна и привлекательна;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оответствовать возможностям данного человека;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ользоваться спросом на рынке труда.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разных и интересных профессий можно найти в Можайском техникуме. Познакомим вас с этими профессиями.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профессий ни простых, ни сложных,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их, как имена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Полюбить их них любую можно,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тебя полюбит ли она?»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Новиков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8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7" descr="D:\Users\USER\Desktop\Материал для календаря\Техническое обслуживание и ремонт автомобильного транспорта\20150416_10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5414235" y="1376798"/>
            <a:ext cx="1728000" cy="14400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Users\USER\Desktop\Материал для календаря\Ветеринария\DSC01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2029840" y="1304835"/>
            <a:ext cx="1728191" cy="14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Users\USER\Desktop\Материал для календаря\Электормонтёр по ремонту и обслуживанию электрооборудования в сельскохозяйственном производстве\DSC01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186355" y="2024947"/>
            <a:ext cx="1728000" cy="14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Users\USER\Desktop\Материал для календаря\Полиграфическое производство\DSC01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2433641" y="4473187"/>
            <a:ext cx="1728191" cy="14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Users\USER\Desktop\Материал для календаря\Парикмахерское  искусство\IMAG08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650644" y="5111269"/>
            <a:ext cx="1784639" cy="1440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USER\Desktop\фото олимпиада конструирование и модель31.01\DSC044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1682240" cy="14401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Users\USER\Desktop\Материал для календаря\Тракторист-машинист сельскохозяйственного производства\DSC019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4593971" y="4472679"/>
            <a:ext cx="1728000" cy="144055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Users\USER\Desktop\Материал для календаря\Автомеханик\DSCN439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11536"/>
          <a:stretch/>
        </p:blipFill>
        <p:spPr bwMode="auto">
          <a:xfrm rot="1200000">
            <a:off x="6322259" y="5121291"/>
            <a:ext cx="1728000" cy="14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D:\Users\USER\Desktop\Материал для календаря\Туризм\DSCN55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7114347" y="296755"/>
            <a:ext cx="1728000" cy="14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D:\Users\USER\Desktop\Материал для календаря\Пожарная безопасность\image-11-10-16-11-22-1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1453776" y="3177043"/>
            <a:ext cx="1728191" cy="14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D:\Users\USER\Desktop\Материал для календаря\Повар, кондитер,  Технология продукции общественного питания\DSC0195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5962033" y="3249051"/>
            <a:ext cx="1728191" cy="14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D:\Users\USER\Desktop\Материал для календаря\Информационные системы (по отраслям)\DSC0193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227938" y="1943254"/>
            <a:ext cx="1784639" cy="14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Users\USER\Desktop\Материал для календаря\Автомеханик\DSCN442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4093">
            <a:off x="381038" y="299349"/>
            <a:ext cx="1728192" cy="144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36024"/>
            <a:ext cx="777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ПРОФЕССИИ</a:t>
            </a:r>
            <a:endParaRPr lang="ru-RU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8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ПРИГЛАШАЕМ ВЫПУСКНИКОВ ПО ПРОГРАММАМ ПОДГОТОВКИ КВАЛИФИЦИРОВАННЫХ РАБОЧИХ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9 КЛАССОВ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2 ГОДА 10 МЕСЯЦЕВ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Тракторист-машинист сельскохозяйственного производства;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Автомеханик;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Повар-кондитер;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и обслуживанию электрооборудования в с/х производстве;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обработке цифровой информации;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Продавец, контролер-кассир.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9 КЛАССОВ БЕЗ ПОЛУЧЕНИЯ ОСНОВНОГО ОБЩЕГО ОБРАЗОВАНИЯ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1 ГОД 10 МЕСЯЦЕВ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USER\Desktop\Материал для календаря\Электормонтёр по ремонту и обслуживанию электрооборудования в сельскохозяйственном производстве\DSC01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91" y="2564904"/>
            <a:ext cx="1989273" cy="13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3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ПОДГОТОВКИ СПЕЦИАЛИСТОВ СРЕДНЕГО ЗВЕНА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9 классов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продукции общественного питания;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Парикмахерское искусство;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и ремонт автомобильного транспорта;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Конструирование, моделирование и технология швейных изделий;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Полиграфическое производство;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в чрезвычайных ситуациях;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ТЕХНИКУМ ОСУЩЕСТВЛЯЕТСЯ БЕЗ ВСТУПИТЕЛЬНЫХ ЭКЗАМЕНОВ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USER\Desktop\Олимпиада Ветеринария25.01\DSC_0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3479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4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по адресу: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143203, Московская область, Можайский район, п. Строитель, д. 7В, 7Г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9.00 до 16.00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</a:t>
            </a: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(49638) 24-074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 (49638) 24-703</a:t>
            </a: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ПОСТУПЛЕНИЯ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имя директора техникума с указанием специальности;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 образовании;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формы № 86-у;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личность;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фотографий размером 3 × 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4434780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ym typeface="Wingdings"/>
              </a:rPr>
              <a:t>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62880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ym typeface="Wingdings"/>
              </a:rPr>
              <a:t></a:t>
            </a: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val="391599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старшеклассников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человеку, молодому, здоровому, сильному, не работать?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можно жить не работая, если иметь все что хочешь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ответили 64,4% старшеклассников;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можно прожить не работая, если иметь еду и одежду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3% старшеклассников;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можно прожить не работая, если иметь то, что большинство окружающих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6,1%;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мы не представляем своей жизни без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21,2%.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молодых людей, получивших профессиональное образование первый шаг поиска работы   самый ответственный. Любой человек уникален, неповторим. У каждого своя история жизни, ситуация, свои индивидуально-психологические и физические особенности, следовательно, потребности и желания, которые можно удовлетворить с помощью работы. В числе ведущих мотивов будут такие: работа по специальности, достаточная, по современным меркам, заработная плата, хороший коллектив и т.д. Немало будет и таких людей, которые захотят иметь все это сразу.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2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 на работу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17454"/>
              </p:ext>
            </p:extLst>
          </p:nvPr>
        </p:nvGraphicFramePr>
        <p:xfrm>
          <a:off x="1547664" y="1052737"/>
          <a:ext cx="6096000" cy="497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5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Негативные мысли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Позитивные утверждения</a:t>
                      </a:r>
                      <a:endParaRPr lang="ru-RU" sz="1400" dirty="0"/>
                    </a:p>
                  </a:txBody>
                  <a:tcPr/>
                </a:tc>
              </a:tr>
              <a:tr h="7763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Найти такую работу мне будет</a:t>
                      </a:r>
                      <a:r>
                        <a:rPr lang="ru-RU" sz="1400" baseline="0" dirty="0" smtClean="0"/>
                        <a:t> практически невозможно.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 смогу найти такую работу, если приложу для этого достаточно усилий.</a:t>
                      </a:r>
                      <a:endParaRPr lang="ru-RU" sz="14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все хорошие рабочие места берут</a:t>
                      </a:r>
                      <a:r>
                        <a:rPr lang="ru-RU" sz="1400" baseline="0" dirty="0" smtClean="0"/>
                        <a:t> только по рекомендации.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Всегда найдутся работодатели, которые </a:t>
                      </a:r>
                      <a:r>
                        <a:rPr lang="ru-RU" sz="1400" baseline="0" dirty="0" smtClean="0"/>
                        <a:t> хотят взять на работу знающего, молодого, желающего работать специалиста.</a:t>
                      </a:r>
                      <a:endParaRPr lang="ru-RU" sz="1400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 не смогу пройти собеседование, это будет ужасно. Я неудачник.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 подготовлюсь к собеседованию и пройду его. Если я не получу эту работу, то окажется,</a:t>
                      </a:r>
                      <a:r>
                        <a:rPr lang="ru-RU" sz="1400" baseline="0" dirty="0" smtClean="0"/>
                        <a:t> что мне не повезло в этот раз, а вовсе не потому, что я безнадежный человек. Я пройду другое собеседование и получу другую работу.</a:t>
                      </a:r>
                      <a:endParaRPr lang="ru-RU" sz="1400" dirty="0"/>
                    </a:p>
                  </a:txBody>
                  <a:tcPr/>
                </a:tc>
              </a:tr>
              <a:tr h="37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 меня нет опыта работы, поэтому меня никуда не возьмут.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 меня есть большое желание</a:t>
                      </a:r>
                      <a:r>
                        <a:rPr lang="ru-RU" sz="1400" baseline="0" dirty="0" smtClean="0"/>
                        <a:t> работать, молодость, энтузиазм, знания. Найдутся работодатели, которым нужны именно такие работники.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8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должна обеспечить возможность жить самостоятельно и хорошее будущее. Судьба России в 21-ом веке во многом зависит от молодого поколения, начинающего свою трудовую деятельность. Работа – это жизнь.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Нужное дело найдется,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 детства всерьез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берется.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Прекрасных профессий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не счесть,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каждой профессии –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и честь!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384377" cy="2934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01317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Можайский техникум раскрывает свои двери для получения образования и профессии учащимся школ. Обучение открыто для маломобильных групп. В 2017 году приглашаем инвалидов и лиц с ОВЗ получить профессию «Тракторист-машинист с/х производства» и специальность «Туризм», а также профессии «Швея» и «Плотник», без получения среднего образования.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К НАМ УЧИТЬСЯ!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77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526</Words>
  <Application>Microsoft Office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Рабочий – это звучит гордо!</vt:lpstr>
      <vt:lpstr>Выбор профессии</vt:lpstr>
      <vt:lpstr>Презентация PowerPoint</vt:lpstr>
      <vt:lpstr>ПРОФЕССИИ</vt:lpstr>
      <vt:lpstr>СПЕЦИАЛЬНОСТИ</vt:lpstr>
      <vt:lpstr>ПРИЕМНАЯ КОМИССИЯ работает по адресу: 143203, Московская область, Можайский район, п. Строитель, д. 7В, 7Г </vt:lpstr>
      <vt:lpstr>Опрос старшеклассников</vt:lpstr>
      <vt:lpstr>Настрой на работу</vt:lpstr>
      <vt:lpstr>Профессия должна обеспечить возможность жить самостоятельно и хорошее будущее. Судьба России в 21-ом веке во многом зависит от молодого поколения, начинающего свою трудовую деятельность. Работа – это жизнь.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Рабочий – это звучит гордо!</dc:title>
  <dc:creator>USER</dc:creator>
  <cp:lastModifiedBy>USER</cp:lastModifiedBy>
  <cp:revision>26</cp:revision>
  <dcterms:created xsi:type="dcterms:W3CDTF">2017-02-20T07:03:25Z</dcterms:created>
  <dcterms:modified xsi:type="dcterms:W3CDTF">2017-02-22T07:15:22Z</dcterms:modified>
</cp:coreProperties>
</file>